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10"/>
  </p:notesMasterIdLst>
  <p:sldIdLst>
    <p:sldId id="256" r:id="rId3"/>
    <p:sldId id="262" r:id="rId4"/>
    <p:sldId id="264" r:id="rId5"/>
    <p:sldId id="263" r:id="rId6"/>
    <p:sldId id="268" r:id="rId7"/>
    <p:sldId id="267" r:id="rId8"/>
    <p:sldId id="265" r:id="rId9"/>
  </p:sldIdLst>
  <p:sldSz cx="12192000" cy="6858000"/>
  <p:notesSz cx="6858000" cy="9144000"/>
  <p:embeddedFontLst>
    <p:embeddedFont>
      <p:font typeface="Helvetica Neue" panose="020B0604020202020204" charset="0"/>
      <p:regular r:id="rId11"/>
      <p:bold r:id="rId12"/>
      <p:italic r:id="rId13"/>
      <p:boldItalic r:id="rId14"/>
    </p:embeddedFont>
    <p:embeddedFont>
      <p:font typeface="Helvetica Neue Light" panose="020B0604020202020204" charset="0"/>
      <p:regular r:id="rId15"/>
      <p:bold r:id="rId16"/>
      <p:italic r:id="rId17"/>
      <p:boldItalic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9DD0FA-293F-4F4F-A7EB-25A7DE67A081}" v="5" dt="2024-08-28T03:05:19.1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929" autoAdjust="0"/>
    <p:restoredTop sz="94660"/>
  </p:normalViewPr>
  <p:slideViewPr>
    <p:cSldViewPr snapToGrid="0">
      <p:cViewPr>
        <p:scale>
          <a:sx n="66" d="100"/>
          <a:sy n="66" d="100"/>
        </p:scale>
        <p:origin x="328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d Raval" userId="94de05a7f2f5f5bd" providerId="LiveId" clId="{779DD0FA-293F-4F4F-A7EB-25A7DE67A081}"/>
    <pc:docChg chg="undo redo custSel addSld delSld modSld sldOrd">
      <pc:chgData name="Ved Raval" userId="94de05a7f2f5f5bd" providerId="LiveId" clId="{779DD0FA-293F-4F4F-A7EB-25A7DE67A081}" dt="2024-08-28T09:51:02.808" v="1806" actId="1076"/>
      <pc:docMkLst>
        <pc:docMk/>
      </pc:docMkLst>
      <pc:sldChg chg="modSp mod">
        <pc:chgData name="Ved Raval" userId="94de05a7f2f5f5bd" providerId="LiveId" clId="{779DD0FA-293F-4F4F-A7EB-25A7DE67A081}" dt="2024-08-26T06:59:26.602" v="22" actId="20577"/>
        <pc:sldMkLst>
          <pc:docMk/>
          <pc:sldMk cId="0" sldId="256"/>
        </pc:sldMkLst>
        <pc:spChg chg="mod">
          <ac:chgData name="Ved Raval" userId="94de05a7f2f5f5bd" providerId="LiveId" clId="{779DD0FA-293F-4F4F-A7EB-25A7DE67A081}" dt="2024-08-26T06:59:26.602" v="22" actId="20577"/>
          <ac:spMkLst>
            <pc:docMk/>
            <pc:sldMk cId="0" sldId="256"/>
            <ac:spMk id="2" creationId="{00000000-0000-0000-0000-000000000000}"/>
          </ac:spMkLst>
        </pc:spChg>
      </pc:sldChg>
      <pc:sldChg chg="modSp mod">
        <pc:chgData name="Ved Raval" userId="94de05a7f2f5f5bd" providerId="LiveId" clId="{779DD0FA-293F-4F4F-A7EB-25A7DE67A081}" dt="2024-08-28T08:39:02.741" v="1678" actId="255"/>
        <pc:sldMkLst>
          <pc:docMk/>
          <pc:sldMk cId="2278180823" sldId="262"/>
        </pc:sldMkLst>
        <pc:spChg chg="mod">
          <ac:chgData name="Ved Raval" userId="94de05a7f2f5f5bd" providerId="LiveId" clId="{779DD0FA-293F-4F4F-A7EB-25A7DE67A081}" dt="2024-08-26T17:09:43.984" v="562" actId="207"/>
          <ac:spMkLst>
            <pc:docMk/>
            <pc:sldMk cId="2278180823" sldId="262"/>
            <ac:spMk id="2" creationId="{00000000-0000-0000-0000-000000000000}"/>
          </ac:spMkLst>
        </pc:spChg>
        <pc:spChg chg="mod">
          <ac:chgData name="Ved Raval" userId="94de05a7f2f5f5bd" providerId="LiveId" clId="{779DD0FA-293F-4F4F-A7EB-25A7DE67A081}" dt="2024-08-28T08:39:02.741" v="1678" actId="255"/>
          <ac:spMkLst>
            <pc:docMk/>
            <pc:sldMk cId="2278180823" sldId="262"/>
            <ac:spMk id="3" creationId="{00000000-0000-0000-0000-000000000000}"/>
          </ac:spMkLst>
        </pc:spChg>
      </pc:sldChg>
      <pc:sldChg chg="modSp new mod">
        <pc:chgData name="Ved Raval" userId="94de05a7f2f5f5bd" providerId="LiveId" clId="{779DD0FA-293F-4F4F-A7EB-25A7DE67A081}" dt="2024-08-26T17:11:41.502" v="564" actId="207"/>
        <pc:sldMkLst>
          <pc:docMk/>
          <pc:sldMk cId="3832267721" sldId="263"/>
        </pc:sldMkLst>
        <pc:spChg chg="mod">
          <ac:chgData name="Ved Raval" userId="94de05a7f2f5f5bd" providerId="LiveId" clId="{779DD0FA-293F-4F4F-A7EB-25A7DE67A081}" dt="2024-08-26T17:11:41.502" v="564" actId="207"/>
          <ac:spMkLst>
            <pc:docMk/>
            <pc:sldMk cId="3832267721" sldId="263"/>
            <ac:spMk id="2" creationId="{79447EC1-E504-2616-8D40-57FD51A20210}"/>
          </ac:spMkLst>
        </pc:spChg>
        <pc:spChg chg="mod">
          <ac:chgData name="Ved Raval" userId="94de05a7f2f5f5bd" providerId="LiveId" clId="{779DD0FA-293F-4F4F-A7EB-25A7DE67A081}" dt="2024-08-26T10:04:21.230" v="446" actId="5793"/>
          <ac:spMkLst>
            <pc:docMk/>
            <pc:sldMk cId="3832267721" sldId="263"/>
            <ac:spMk id="3" creationId="{DFA6D3C3-7200-CCB4-244C-1866C0467D70}"/>
          </ac:spMkLst>
        </pc:spChg>
      </pc:sldChg>
      <pc:sldChg chg="addSp delSp modSp new mod ord">
        <pc:chgData name="Ved Raval" userId="94de05a7f2f5f5bd" providerId="LiveId" clId="{779DD0FA-293F-4F4F-A7EB-25A7DE67A081}" dt="2024-08-28T09:50:15.371" v="1805" actId="1076"/>
        <pc:sldMkLst>
          <pc:docMk/>
          <pc:sldMk cId="2242794518" sldId="264"/>
        </pc:sldMkLst>
        <pc:spChg chg="mod">
          <ac:chgData name="Ved Raval" userId="94de05a7f2f5f5bd" providerId="LiveId" clId="{779DD0FA-293F-4F4F-A7EB-25A7DE67A081}" dt="2024-08-28T03:04:55.705" v="1641" actId="1076"/>
          <ac:spMkLst>
            <pc:docMk/>
            <pc:sldMk cId="2242794518" sldId="264"/>
            <ac:spMk id="2" creationId="{CC296F89-CC05-B7D4-FE0B-655F5C098232}"/>
          </ac:spMkLst>
        </pc:spChg>
        <pc:spChg chg="add mod">
          <ac:chgData name="Ved Raval" userId="94de05a7f2f5f5bd" providerId="LiveId" clId="{779DD0FA-293F-4F4F-A7EB-25A7DE67A081}" dt="2024-08-28T03:04:36.852" v="1639" actId="1076"/>
          <ac:spMkLst>
            <pc:docMk/>
            <pc:sldMk cId="2242794518" sldId="264"/>
            <ac:spMk id="3" creationId="{87E7BCC1-42EB-E6CD-BE57-D5E93AAB847C}"/>
          </ac:spMkLst>
        </pc:spChg>
        <pc:spChg chg="del mod">
          <ac:chgData name="Ved Raval" userId="94de05a7f2f5f5bd" providerId="LiveId" clId="{779DD0FA-293F-4F4F-A7EB-25A7DE67A081}" dt="2024-08-26T09:26:13.107" v="238" actId="478"/>
          <ac:spMkLst>
            <pc:docMk/>
            <pc:sldMk cId="2242794518" sldId="264"/>
            <ac:spMk id="3" creationId="{AAC9996D-45DC-A3B8-2F6A-286B02479F35}"/>
          </ac:spMkLst>
        </pc:spChg>
        <pc:spChg chg="mod">
          <ac:chgData name="Ved Raval" userId="94de05a7f2f5f5bd" providerId="LiveId" clId="{779DD0FA-293F-4F4F-A7EB-25A7DE67A081}" dt="2024-08-28T03:04:48.563" v="1640" actId="1076"/>
          <ac:spMkLst>
            <pc:docMk/>
            <pc:sldMk cId="2242794518" sldId="264"/>
            <ac:spMk id="4" creationId="{69832247-EE82-4447-A247-5E3096F33BED}"/>
          </ac:spMkLst>
        </pc:spChg>
        <pc:spChg chg="add del mod">
          <ac:chgData name="Ved Raval" userId="94de05a7f2f5f5bd" providerId="LiveId" clId="{779DD0FA-293F-4F4F-A7EB-25A7DE67A081}" dt="2024-08-28T03:03:23.914" v="1552" actId="478"/>
          <ac:spMkLst>
            <pc:docMk/>
            <pc:sldMk cId="2242794518" sldId="264"/>
            <ac:spMk id="6" creationId="{A8DD9391-DF18-E4AE-7E2B-72169A54C460}"/>
          </ac:spMkLst>
        </pc:spChg>
        <pc:spChg chg="add del mod">
          <ac:chgData name="Ved Raval" userId="94de05a7f2f5f5bd" providerId="LiveId" clId="{779DD0FA-293F-4F4F-A7EB-25A7DE67A081}" dt="2024-08-28T03:03:31.827" v="1554" actId="478"/>
          <ac:spMkLst>
            <pc:docMk/>
            <pc:sldMk cId="2242794518" sldId="264"/>
            <ac:spMk id="8" creationId="{4AF8D688-F146-B0FD-399D-A42A6FD30D32}"/>
          </ac:spMkLst>
        </pc:spChg>
        <pc:spChg chg="add mod">
          <ac:chgData name="Ved Raval" userId="94de05a7f2f5f5bd" providerId="LiveId" clId="{779DD0FA-293F-4F4F-A7EB-25A7DE67A081}" dt="2024-08-28T03:04:26.573" v="1637" actId="1076"/>
          <ac:spMkLst>
            <pc:docMk/>
            <pc:sldMk cId="2242794518" sldId="264"/>
            <ac:spMk id="10" creationId="{92D6636A-D2A3-82F1-4F5C-910B1FD0EDF9}"/>
          </ac:spMkLst>
        </pc:spChg>
        <pc:spChg chg="add mod">
          <ac:chgData name="Ved Raval" userId="94de05a7f2f5f5bd" providerId="LiveId" clId="{779DD0FA-293F-4F4F-A7EB-25A7DE67A081}" dt="2024-08-28T03:06:00.246" v="1676" actId="20577"/>
          <ac:spMkLst>
            <pc:docMk/>
            <pc:sldMk cId="2242794518" sldId="264"/>
            <ac:spMk id="12" creationId="{676120CD-BD20-8244-9DE4-7E45EBE3E015}"/>
          </ac:spMkLst>
        </pc:spChg>
        <pc:picChg chg="add mod">
          <ac:chgData name="Ved Raval" userId="94de05a7f2f5f5bd" providerId="LiveId" clId="{779DD0FA-293F-4F4F-A7EB-25A7DE67A081}" dt="2024-08-28T03:06:11.718" v="1677" actId="1076"/>
          <ac:picMkLst>
            <pc:docMk/>
            <pc:sldMk cId="2242794518" sldId="264"/>
            <ac:picMk id="7" creationId="{D3D81A7D-3E12-3376-039F-B3EFFC607437}"/>
          </ac:picMkLst>
        </pc:picChg>
        <pc:picChg chg="add mod">
          <ac:chgData name="Ved Raval" userId="94de05a7f2f5f5bd" providerId="LiveId" clId="{779DD0FA-293F-4F4F-A7EB-25A7DE67A081}" dt="2024-08-26T09:44:57.447" v="379" actId="1076"/>
          <ac:picMkLst>
            <pc:docMk/>
            <pc:sldMk cId="2242794518" sldId="264"/>
            <ac:picMk id="9" creationId="{FB13235D-7492-4827-0D9A-D1F2A60B3180}"/>
          </ac:picMkLst>
        </pc:picChg>
        <pc:picChg chg="add mod">
          <ac:chgData name="Ved Raval" userId="94de05a7f2f5f5bd" providerId="LiveId" clId="{779DD0FA-293F-4F4F-A7EB-25A7DE67A081}" dt="2024-08-28T09:50:12.241" v="1804" actId="1076"/>
          <ac:picMkLst>
            <pc:docMk/>
            <pc:sldMk cId="2242794518" sldId="264"/>
            <ac:picMk id="11" creationId="{19AA030B-4732-5DE5-DBF0-5ABF1D21A551}"/>
          </ac:picMkLst>
        </pc:picChg>
        <pc:picChg chg="add mod">
          <ac:chgData name="Ved Raval" userId="94de05a7f2f5f5bd" providerId="LiveId" clId="{779DD0FA-293F-4F4F-A7EB-25A7DE67A081}" dt="2024-08-28T09:50:15.371" v="1805" actId="1076"/>
          <ac:picMkLst>
            <pc:docMk/>
            <pc:sldMk cId="2242794518" sldId="264"/>
            <ac:picMk id="13" creationId="{2DDD8E0B-2F2A-A963-C5CF-A88B2F8DC2B8}"/>
          </ac:picMkLst>
        </pc:picChg>
        <pc:picChg chg="add del mod">
          <ac:chgData name="Ved Raval" userId="94de05a7f2f5f5bd" providerId="LiveId" clId="{779DD0FA-293F-4F4F-A7EB-25A7DE67A081}" dt="2024-08-28T03:02:16.245" v="1528" actId="478"/>
          <ac:picMkLst>
            <pc:docMk/>
            <pc:sldMk cId="2242794518" sldId="264"/>
            <ac:picMk id="15" creationId="{376ADEA7-6ACA-0F94-7EFF-D5327EB3D81A}"/>
          </ac:picMkLst>
        </pc:picChg>
      </pc:sldChg>
      <pc:sldChg chg="modSp new mod ord">
        <pc:chgData name="Ved Raval" userId="94de05a7f2f5f5bd" providerId="LiveId" clId="{779DD0FA-293F-4F4F-A7EB-25A7DE67A081}" dt="2024-08-28T09:03:01.357" v="1737" actId="20577"/>
        <pc:sldMkLst>
          <pc:docMk/>
          <pc:sldMk cId="295274844" sldId="265"/>
        </pc:sldMkLst>
        <pc:spChg chg="mod">
          <ac:chgData name="Ved Raval" userId="94de05a7f2f5f5bd" providerId="LiveId" clId="{779DD0FA-293F-4F4F-A7EB-25A7DE67A081}" dt="2024-08-26T18:22:05.874" v="578" actId="207"/>
          <ac:spMkLst>
            <pc:docMk/>
            <pc:sldMk cId="295274844" sldId="265"/>
            <ac:spMk id="2" creationId="{2F80F6EE-9852-A20A-1F79-B5C0E258CCC0}"/>
          </ac:spMkLst>
        </pc:spChg>
        <pc:spChg chg="mod">
          <ac:chgData name="Ved Raval" userId="94de05a7f2f5f5bd" providerId="LiveId" clId="{779DD0FA-293F-4F4F-A7EB-25A7DE67A081}" dt="2024-08-28T09:03:01.357" v="1737" actId="20577"/>
          <ac:spMkLst>
            <pc:docMk/>
            <pc:sldMk cId="295274844" sldId="265"/>
            <ac:spMk id="3" creationId="{83C2705B-09B0-A143-2F29-AA1ACDEA7281}"/>
          </ac:spMkLst>
        </pc:spChg>
      </pc:sldChg>
      <pc:sldChg chg="new del">
        <pc:chgData name="Ved Raval" userId="94de05a7f2f5f5bd" providerId="LiveId" clId="{779DD0FA-293F-4F4F-A7EB-25A7DE67A081}" dt="2024-08-26T18:54:46.871" v="946" actId="47"/>
        <pc:sldMkLst>
          <pc:docMk/>
          <pc:sldMk cId="1980504799" sldId="266"/>
        </pc:sldMkLst>
      </pc:sldChg>
      <pc:sldChg chg="new del">
        <pc:chgData name="Ved Raval" userId="94de05a7f2f5f5bd" providerId="LiveId" clId="{779DD0FA-293F-4F4F-A7EB-25A7DE67A081}" dt="2024-08-26T18:54:11.269" v="943" actId="47"/>
        <pc:sldMkLst>
          <pc:docMk/>
          <pc:sldMk cId="2015148575" sldId="266"/>
        </pc:sldMkLst>
      </pc:sldChg>
      <pc:sldChg chg="modSp new mod">
        <pc:chgData name="Ved Raval" userId="94de05a7f2f5f5bd" providerId="LiveId" clId="{779DD0FA-293F-4F4F-A7EB-25A7DE67A081}" dt="2024-08-28T09:33:41.340" v="1801" actId="20577"/>
        <pc:sldMkLst>
          <pc:docMk/>
          <pc:sldMk cId="1793719577" sldId="267"/>
        </pc:sldMkLst>
        <pc:spChg chg="mod">
          <ac:chgData name="Ved Raval" userId="94de05a7f2f5f5bd" providerId="LiveId" clId="{779DD0FA-293F-4F4F-A7EB-25A7DE67A081}" dt="2024-08-26T18:55:11.798" v="972" actId="207"/>
          <ac:spMkLst>
            <pc:docMk/>
            <pc:sldMk cId="1793719577" sldId="267"/>
            <ac:spMk id="2" creationId="{DC943DF6-4858-3D55-5D76-F0CA88D43E4D}"/>
          </ac:spMkLst>
        </pc:spChg>
        <pc:spChg chg="mod">
          <ac:chgData name="Ved Raval" userId="94de05a7f2f5f5bd" providerId="LiveId" clId="{779DD0FA-293F-4F4F-A7EB-25A7DE67A081}" dt="2024-08-28T09:33:41.340" v="1801" actId="20577"/>
          <ac:spMkLst>
            <pc:docMk/>
            <pc:sldMk cId="1793719577" sldId="267"/>
            <ac:spMk id="3" creationId="{2719A9D5-4B3C-B9DD-FAE9-95ADB35BB657}"/>
          </ac:spMkLst>
        </pc:spChg>
      </pc:sldChg>
      <pc:sldChg chg="addSp modSp new mod">
        <pc:chgData name="Ved Raval" userId="94de05a7f2f5f5bd" providerId="LiveId" clId="{779DD0FA-293F-4F4F-A7EB-25A7DE67A081}" dt="2024-08-28T09:51:02.808" v="1806" actId="1076"/>
        <pc:sldMkLst>
          <pc:docMk/>
          <pc:sldMk cId="3147203279" sldId="268"/>
        </pc:sldMkLst>
        <pc:spChg chg="mod">
          <ac:chgData name="Ved Raval" userId="94de05a7f2f5f5bd" providerId="LiveId" clId="{779DD0FA-293F-4F4F-A7EB-25A7DE67A081}" dt="2024-08-26T19:14:05.931" v="988" actId="207"/>
          <ac:spMkLst>
            <pc:docMk/>
            <pc:sldMk cId="3147203279" sldId="268"/>
            <ac:spMk id="2" creationId="{7ED7A2D7-1329-9BC1-929F-2A23A8EA67D4}"/>
          </ac:spMkLst>
        </pc:spChg>
        <pc:spChg chg="mod">
          <ac:chgData name="Ved Raval" userId="94de05a7f2f5f5bd" providerId="LiveId" clId="{779DD0FA-293F-4F4F-A7EB-25A7DE67A081}" dt="2024-08-26T19:34:18.489" v="1199" actId="20577"/>
          <ac:spMkLst>
            <pc:docMk/>
            <pc:sldMk cId="3147203279" sldId="268"/>
            <ac:spMk id="3" creationId="{6634B01C-77D6-BDA0-1DFB-9F81267BECA5}"/>
          </ac:spMkLst>
        </pc:spChg>
        <pc:picChg chg="add mod">
          <ac:chgData name="Ved Raval" userId="94de05a7f2f5f5bd" providerId="LiveId" clId="{779DD0FA-293F-4F4F-A7EB-25A7DE67A081}" dt="2024-08-26T19:34:43.683" v="1203" actId="1076"/>
          <ac:picMkLst>
            <pc:docMk/>
            <pc:sldMk cId="3147203279" sldId="268"/>
            <ac:picMk id="6" creationId="{520DD052-EC28-F08E-5A1F-322384549093}"/>
          </ac:picMkLst>
        </pc:picChg>
        <pc:picChg chg="add mod">
          <ac:chgData name="Ved Raval" userId="94de05a7f2f5f5bd" providerId="LiveId" clId="{779DD0FA-293F-4F4F-A7EB-25A7DE67A081}" dt="2024-08-28T09:51:02.808" v="1806" actId="1076"/>
          <ac:picMkLst>
            <pc:docMk/>
            <pc:sldMk cId="3147203279" sldId="268"/>
            <ac:picMk id="8" creationId="{AF0CE213-A82A-C6A1-2989-9506D1F48BB4}"/>
          </ac:picMkLst>
        </pc:picChg>
        <pc:picChg chg="add mod">
          <ac:chgData name="Ved Raval" userId="94de05a7f2f5f5bd" providerId="LiveId" clId="{779DD0FA-293F-4F4F-A7EB-25A7DE67A081}" dt="2024-08-26T19:34:35.132" v="1201" actId="1076"/>
          <ac:picMkLst>
            <pc:docMk/>
            <pc:sldMk cId="3147203279" sldId="268"/>
            <ac:picMk id="10" creationId="{7F399DAE-1E07-6CEC-82B2-4C5F75C83487}"/>
          </ac:picMkLst>
        </pc:picChg>
      </pc:sldChg>
      <pc:sldMasterChg chg="delSldLayout">
        <pc:chgData name="Ved Raval" userId="94de05a7f2f5f5bd" providerId="LiveId" clId="{779DD0FA-293F-4F4F-A7EB-25A7DE67A081}" dt="2024-08-26T18:54:46.871" v="946" actId="47"/>
        <pc:sldMasterMkLst>
          <pc:docMk/>
          <pc:sldMasterMk cId="0" sldId="2147483668"/>
        </pc:sldMasterMkLst>
        <pc:sldLayoutChg chg="del">
          <pc:chgData name="Ved Raval" userId="94de05a7f2f5f5bd" providerId="LiveId" clId="{779DD0FA-293F-4F4F-A7EB-25A7DE67A081}" dt="2024-08-26T18:54:11.269" v="943" actId="47"/>
          <pc:sldLayoutMkLst>
            <pc:docMk/>
            <pc:sldMasterMk cId="0" sldId="2147483668"/>
            <pc:sldLayoutMk cId="0" sldId="2147483648"/>
          </pc:sldLayoutMkLst>
        </pc:sldLayoutChg>
        <pc:sldLayoutChg chg="del">
          <pc:chgData name="Ved Raval" userId="94de05a7f2f5f5bd" providerId="LiveId" clId="{779DD0FA-293F-4F4F-A7EB-25A7DE67A081}" dt="2024-08-26T18:54:46.871" v="946" actId="47"/>
          <pc:sldLayoutMkLst>
            <pc:docMk/>
            <pc:sldMasterMk cId="0" sldId="2147483668"/>
            <pc:sldLayoutMk cId="0" sldId="2147483653"/>
          </pc:sldLayoutMkLst>
        </pc:sldLayoutChg>
      </pc:sldMaster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68f5fda86c_1_1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268f5fda86c_1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76973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Helvetica Neue"/>
              <a:buNone/>
              <a:defRPr sz="3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 b="0" i="0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 Light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7" name="Google Shape;27;p3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844150" y="3874808"/>
            <a:ext cx="105156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5892800" y="6172200"/>
            <a:ext cx="2844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bg>
      <p:bgPr>
        <a:solidFill>
          <a:srgbClr val="F2F1EE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5"/>
          <p:cNvGrpSpPr/>
          <p:nvPr/>
        </p:nvGrpSpPr>
        <p:grpSpPr>
          <a:xfrm>
            <a:off x="-2" y="6756400"/>
            <a:ext cx="12192004" cy="105496"/>
            <a:chOff x="-1" y="0"/>
            <a:chExt cx="12192004" cy="105496"/>
          </a:xfrm>
        </p:grpSpPr>
        <p:pic>
          <p:nvPicPr>
            <p:cNvPr id="99" name="Google Shape;99;p15" descr="Picture 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4000" y="0"/>
              <a:ext cx="9143998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0" name="Google Shape;100;p15" descr="Picture 10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-1" y="0"/>
              <a:ext cx="259872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p15" descr="Picture 11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9593283" y="0"/>
              <a:ext cx="2598720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594303" y="2667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None/>
              <a:defRPr sz="4000">
                <a:solidFill>
                  <a:srgbClr val="000000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582426" y="1768949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Char char="•"/>
              <a:defRPr sz="2400"/>
            </a:lvl1pPr>
            <a:lvl2pPr marL="914400" lvl="1" indent="-3810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Char char="•"/>
              <a:defRPr sz="2400"/>
            </a:lvl2pPr>
            <a:lvl3pPr marL="1371600" lvl="2" indent="-3810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Char char="•"/>
              <a:defRPr sz="2400"/>
            </a:lvl3pPr>
            <a:lvl4pPr marL="1828800" lvl="3" indent="-3810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Char char="•"/>
              <a:defRPr sz="2400"/>
            </a:lvl4pPr>
            <a:lvl5pPr marL="2286000" lvl="4" indent="-3810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Char char="•"/>
              <a:defRPr sz="2400"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11080189" y="6338767"/>
            <a:ext cx="273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5" name="Google Shape;105;p15" descr="Picture 16"/>
          <p:cNvPicPr preferRelativeResize="0"/>
          <p:nvPr/>
        </p:nvPicPr>
        <p:blipFill rotWithShape="1">
          <a:blip r:embed="rId3">
            <a:alphaModFix/>
          </a:blip>
          <a:srcRect l="29652" t="38313" r="29480" b="38394"/>
          <a:stretch/>
        </p:blipFill>
        <p:spPr>
          <a:xfrm>
            <a:off x="358813" y="6038947"/>
            <a:ext cx="1365816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solidFill>
          <a:srgbClr val="F2F1EE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6"/>
          <p:cNvGrpSpPr/>
          <p:nvPr/>
        </p:nvGrpSpPr>
        <p:grpSpPr>
          <a:xfrm>
            <a:off x="-2" y="6756400"/>
            <a:ext cx="12192004" cy="105496"/>
            <a:chOff x="-1" y="0"/>
            <a:chExt cx="12192004" cy="105496"/>
          </a:xfrm>
        </p:grpSpPr>
        <p:pic>
          <p:nvPicPr>
            <p:cNvPr id="108" name="Google Shape;108;p16" descr="Picture 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4000" y="0"/>
              <a:ext cx="9143998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6" descr="Picture 10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-1" y="0"/>
              <a:ext cx="259872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6" descr="Picture 11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9593283" y="0"/>
              <a:ext cx="2598720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D1916"/>
              </a:buClr>
              <a:buSzPts val="5500"/>
              <a:buFont typeface="Helvetica Neue"/>
              <a:buNone/>
              <a:defRPr sz="5500">
                <a:solidFill>
                  <a:srgbClr val="7D1916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11080189" y="6338767"/>
            <a:ext cx="273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4" name="Google Shape;114;p16" descr="Picture 16"/>
          <p:cNvPicPr preferRelativeResize="0"/>
          <p:nvPr/>
        </p:nvPicPr>
        <p:blipFill rotWithShape="1">
          <a:blip r:embed="rId3">
            <a:alphaModFix/>
          </a:blip>
          <a:srcRect l="29652" t="38313" r="29480" b="38394"/>
          <a:stretch/>
        </p:blipFill>
        <p:spPr>
          <a:xfrm>
            <a:off x="358813" y="6038947"/>
            <a:ext cx="1365816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rgbClr val="F2F1EE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7"/>
          <p:cNvGrpSpPr/>
          <p:nvPr/>
        </p:nvGrpSpPr>
        <p:grpSpPr>
          <a:xfrm>
            <a:off x="-2" y="6756400"/>
            <a:ext cx="12192004" cy="105496"/>
            <a:chOff x="-1" y="0"/>
            <a:chExt cx="12192004" cy="105496"/>
          </a:xfrm>
        </p:grpSpPr>
        <p:pic>
          <p:nvPicPr>
            <p:cNvPr id="117" name="Google Shape;117;p17" descr="Picture 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4000" y="0"/>
              <a:ext cx="9143998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7" descr="Picture 10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-1" y="0"/>
              <a:ext cx="259872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17" descr="Picture 11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9593283" y="0"/>
              <a:ext cx="2598720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None/>
              <a:defRPr sz="4000">
                <a:solidFill>
                  <a:srgbClr val="000000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ldNum" idx="12"/>
          </p:nvPr>
        </p:nvSpPr>
        <p:spPr>
          <a:xfrm>
            <a:off x="11080189" y="6338767"/>
            <a:ext cx="273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3" name="Google Shape;123;p17" descr="Picture 12"/>
          <p:cNvPicPr preferRelativeResize="0"/>
          <p:nvPr/>
        </p:nvPicPr>
        <p:blipFill rotWithShape="1">
          <a:blip r:embed="rId3">
            <a:alphaModFix/>
          </a:blip>
          <a:srcRect l="29652" t="38313" r="29480" b="38394"/>
          <a:stretch/>
        </p:blipFill>
        <p:spPr>
          <a:xfrm>
            <a:off x="358813" y="6038947"/>
            <a:ext cx="1365816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bg>
      <p:bgPr>
        <a:solidFill>
          <a:srgbClr val="F2F1EE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8"/>
          <p:cNvGrpSpPr/>
          <p:nvPr/>
        </p:nvGrpSpPr>
        <p:grpSpPr>
          <a:xfrm>
            <a:off x="-2" y="6756400"/>
            <a:ext cx="12192004" cy="105496"/>
            <a:chOff x="-1" y="0"/>
            <a:chExt cx="12192004" cy="105496"/>
          </a:xfrm>
        </p:grpSpPr>
        <p:pic>
          <p:nvPicPr>
            <p:cNvPr id="126" name="Google Shape;126;p18" descr="Picture 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4000" y="0"/>
              <a:ext cx="9143998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18" descr="Picture 10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-1" y="0"/>
              <a:ext cx="259872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8" name="Google Shape;128;p18" descr="Picture 11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9593283" y="0"/>
              <a:ext cx="2598720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None/>
              <a:defRPr sz="4000">
                <a:solidFill>
                  <a:srgbClr val="000000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9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/>
            </a:lvl1pPr>
            <a:lvl2pPr marL="914400" lvl="1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/>
            </a:lvl2pPr>
            <a:lvl3pPr marL="1371600" lvl="2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/>
            </a:lvl3pPr>
            <a:lvl4pPr marL="1828800" lvl="3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/>
            </a:lvl4pPr>
            <a:lvl5pPr marL="2286000" lvl="4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2"/>
          </p:nvPr>
        </p:nvSpPr>
        <p:spPr>
          <a:xfrm>
            <a:off x="6172200" y="1681163"/>
            <a:ext cx="51831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11080189" y="6338767"/>
            <a:ext cx="273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3" name="Google Shape;133;p18" descr="Picture 8"/>
          <p:cNvPicPr preferRelativeResize="0"/>
          <p:nvPr/>
        </p:nvPicPr>
        <p:blipFill rotWithShape="1">
          <a:blip r:embed="rId3">
            <a:alphaModFix/>
          </a:blip>
          <a:srcRect l="29652" t="38313" r="29480" b="38394"/>
          <a:stretch/>
        </p:blipFill>
        <p:spPr>
          <a:xfrm>
            <a:off x="358813" y="6038947"/>
            <a:ext cx="1365816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rgbClr val="F2F1EE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9"/>
          <p:cNvGrpSpPr/>
          <p:nvPr/>
        </p:nvGrpSpPr>
        <p:grpSpPr>
          <a:xfrm>
            <a:off x="-2" y="6756400"/>
            <a:ext cx="12192004" cy="105496"/>
            <a:chOff x="-1" y="0"/>
            <a:chExt cx="12192004" cy="105496"/>
          </a:xfrm>
        </p:grpSpPr>
        <p:pic>
          <p:nvPicPr>
            <p:cNvPr id="136" name="Google Shape;136;p19" descr="Picture 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4000" y="0"/>
              <a:ext cx="9143998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9" descr="Picture 10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-1" y="0"/>
              <a:ext cx="259872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19" descr="Picture 11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9593283" y="0"/>
              <a:ext cx="2598720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9" name="Google Shape;13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None/>
              <a:defRPr sz="4000">
                <a:solidFill>
                  <a:srgbClr val="000000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ldNum" idx="12"/>
          </p:nvPr>
        </p:nvSpPr>
        <p:spPr>
          <a:xfrm>
            <a:off x="11080189" y="6338767"/>
            <a:ext cx="273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1" name="Google Shape;141;p19" descr="Picture 4"/>
          <p:cNvPicPr preferRelativeResize="0"/>
          <p:nvPr/>
        </p:nvPicPr>
        <p:blipFill rotWithShape="1">
          <a:blip r:embed="rId3">
            <a:alphaModFix/>
          </a:blip>
          <a:srcRect l="29652" t="38313" r="29480" b="38394"/>
          <a:stretch/>
        </p:blipFill>
        <p:spPr>
          <a:xfrm>
            <a:off x="358813" y="6038947"/>
            <a:ext cx="1365816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rgbClr val="F2F1EE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20"/>
          <p:cNvGrpSpPr/>
          <p:nvPr/>
        </p:nvGrpSpPr>
        <p:grpSpPr>
          <a:xfrm>
            <a:off x="-2" y="6756400"/>
            <a:ext cx="12192004" cy="105496"/>
            <a:chOff x="-1" y="0"/>
            <a:chExt cx="12192004" cy="105496"/>
          </a:xfrm>
        </p:grpSpPr>
        <p:pic>
          <p:nvPicPr>
            <p:cNvPr id="144" name="Google Shape;144;p20" descr="Picture 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4000" y="0"/>
              <a:ext cx="9143998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5" name="Google Shape;145;p20" descr="Picture 10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-1" y="0"/>
              <a:ext cx="259872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20" descr="Picture 11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9593283" y="0"/>
              <a:ext cx="2598720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7" name="Google Shape;147;p20"/>
          <p:cNvSpPr txBox="1">
            <a:spLocks noGrp="1"/>
          </p:cNvSpPr>
          <p:nvPr>
            <p:ph type="sldNum" idx="12"/>
          </p:nvPr>
        </p:nvSpPr>
        <p:spPr>
          <a:xfrm>
            <a:off x="11080189" y="6338767"/>
            <a:ext cx="273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8" name="Google Shape;148;p20" descr="Picture 3"/>
          <p:cNvPicPr preferRelativeResize="0"/>
          <p:nvPr/>
        </p:nvPicPr>
        <p:blipFill rotWithShape="1">
          <a:blip r:embed="rId3">
            <a:alphaModFix/>
          </a:blip>
          <a:srcRect l="29652" t="38313" r="29480" b="38394"/>
          <a:stretch/>
        </p:blipFill>
        <p:spPr>
          <a:xfrm>
            <a:off x="358813" y="6038947"/>
            <a:ext cx="1365816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bg>
      <p:bgPr>
        <a:solidFill>
          <a:srgbClr val="F2F1EE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21"/>
          <p:cNvGrpSpPr/>
          <p:nvPr/>
        </p:nvGrpSpPr>
        <p:grpSpPr>
          <a:xfrm>
            <a:off x="-2" y="6756400"/>
            <a:ext cx="12192004" cy="105496"/>
            <a:chOff x="-1" y="0"/>
            <a:chExt cx="12192004" cy="105496"/>
          </a:xfrm>
        </p:grpSpPr>
        <p:pic>
          <p:nvPicPr>
            <p:cNvPr id="151" name="Google Shape;151;p21" descr="Picture 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4000" y="0"/>
              <a:ext cx="9143998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21" descr="Picture 10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-1" y="0"/>
              <a:ext cx="259872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" name="Google Shape;153;p21" descr="Picture 11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9593283" y="0"/>
              <a:ext cx="2598720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1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solidFill>
                  <a:srgbClr val="000000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5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Char char="•"/>
              <a:defRPr sz="3200"/>
            </a:lvl1pPr>
            <a:lvl2pPr marL="914400" lvl="1" indent="-4318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Char char="•"/>
              <a:defRPr sz="3200"/>
            </a:lvl2pPr>
            <a:lvl3pPr marL="1371600" lvl="2" indent="-4318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Char char="•"/>
              <a:defRPr sz="3200"/>
            </a:lvl3pPr>
            <a:lvl4pPr marL="1828800" lvl="3" indent="-4318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Char char="•"/>
              <a:defRPr sz="3200"/>
            </a:lvl4pPr>
            <a:lvl5pPr marL="2286000" lvl="4" indent="-4318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Char char="•"/>
              <a:defRPr sz="3200"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sldNum" idx="12"/>
          </p:nvPr>
        </p:nvSpPr>
        <p:spPr>
          <a:xfrm>
            <a:off x="11080189" y="6338767"/>
            <a:ext cx="273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8" name="Google Shape;158;p21" descr="Picture 6"/>
          <p:cNvPicPr preferRelativeResize="0"/>
          <p:nvPr/>
        </p:nvPicPr>
        <p:blipFill rotWithShape="1">
          <a:blip r:embed="rId3">
            <a:alphaModFix/>
          </a:blip>
          <a:srcRect l="29652" t="38313" r="29480" b="38394"/>
          <a:stretch/>
        </p:blipFill>
        <p:spPr>
          <a:xfrm>
            <a:off x="358813" y="6038947"/>
            <a:ext cx="1365816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bg>
      <p:bgPr>
        <a:solidFill>
          <a:srgbClr val="F2F1EE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22"/>
          <p:cNvGrpSpPr/>
          <p:nvPr/>
        </p:nvGrpSpPr>
        <p:grpSpPr>
          <a:xfrm>
            <a:off x="-2" y="6756400"/>
            <a:ext cx="12192004" cy="105496"/>
            <a:chOff x="-1" y="0"/>
            <a:chExt cx="12192004" cy="105496"/>
          </a:xfrm>
        </p:grpSpPr>
        <p:pic>
          <p:nvPicPr>
            <p:cNvPr id="161" name="Google Shape;161;p22" descr="Picture 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524000" y="0"/>
              <a:ext cx="9143998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2" name="Google Shape;162;p22" descr="Picture 10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-1" y="0"/>
              <a:ext cx="259872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Google Shape;163;p22" descr="Picture 11"/>
            <p:cNvPicPr preferRelativeResize="0"/>
            <p:nvPr/>
          </p:nvPicPr>
          <p:blipFill rotWithShape="1">
            <a:blip r:embed="rId2">
              <a:alphaModFix/>
            </a:blip>
            <a:srcRect r="71579" b="15583"/>
            <a:stretch/>
          </p:blipFill>
          <p:spPr>
            <a:xfrm>
              <a:off x="9593283" y="0"/>
              <a:ext cx="2598720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2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1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solidFill>
                  <a:srgbClr val="000000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2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5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2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/>
            </a:lvl2pPr>
            <a:lvl3pPr marL="1371600" lvl="2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/>
            </a:lvl3pPr>
            <a:lvl4pPr marL="1828800" lvl="3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/>
            </a:lvl4pPr>
            <a:lvl5pPr marL="2286000" lvl="4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ldNum" idx="12"/>
          </p:nvPr>
        </p:nvSpPr>
        <p:spPr>
          <a:xfrm>
            <a:off x="11080189" y="6338767"/>
            <a:ext cx="273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8" name="Google Shape;168;p22" descr="Picture 6"/>
          <p:cNvPicPr preferRelativeResize="0"/>
          <p:nvPr/>
        </p:nvPicPr>
        <p:blipFill rotWithShape="1">
          <a:blip r:embed="rId3">
            <a:alphaModFix/>
          </a:blip>
          <a:srcRect l="29652" t="38313" r="29480" b="38394"/>
          <a:stretch/>
        </p:blipFill>
        <p:spPr>
          <a:xfrm>
            <a:off x="358813" y="6038947"/>
            <a:ext cx="1365816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594303" y="2667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582427" y="17689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247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pos="121">
          <p15:clr>
            <a:srgbClr val="FBAE40"/>
          </p15:clr>
        </p15:guide>
        <p15:guide id="7" pos="370">
          <p15:clr>
            <a:srgbClr val="FBAE40"/>
          </p15:clr>
        </p15:guide>
        <p15:guide id="8" orient="horz" pos="1117">
          <p15:clr>
            <a:srgbClr val="FBAE40"/>
          </p15:clr>
        </p15:guide>
        <p15:guide id="9" pos="6992">
          <p15:clr>
            <a:srgbClr val="FBAE40"/>
          </p15:clr>
        </p15:guide>
        <p15:guide id="10" orient="horz" pos="3861">
          <p15:clr>
            <a:srgbClr val="FBAE40"/>
          </p15:clr>
        </p15:guide>
        <p15:guide id="11" pos="7559">
          <p15:clr>
            <a:srgbClr val="FBAE40"/>
          </p15:clr>
        </p15:guide>
        <p15:guide id="12" orient="horz" pos="3974">
          <p15:clr>
            <a:srgbClr val="FBAE40"/>
          </p15:clr>
        </p15:guide>
        <p15:guide id="13" orient="horz" pos="4201">
          <p15:clr>
            <a:srgbClr val="FBAE40"/>
          </p15:clr>
        </p15:guide>
        <p15:guide id="14" orient="horz" pos="411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57" name="Google Shape;57;p8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64" name="Google Shape;64;p9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5" name="Google Shape;65;p9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2" name="Google Shape;72;p10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77" name="Google Shape;77;p11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8" name="Google Shape;78;p11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83" name="Google Shape;83;p12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4" name="Google Shape;84;p12"/>
          <p:cNvPicPr preferRelativeResize="0"/>
          <p:nvPr/>
        </p:nvPicPr>
        <p:blipFill rotWithShape="1">
          <a:blip r:embed="rId2">
            <a:alphaModFix/>
          </a:blip>
          <a:srcRect l="29654" t="38312" r="29480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2" name="Google Shape;12;p1"/>
          <p:cNvGrpSpPr/>
          <p:nvPr/>
        </p:nvGrpSpPr>
        <p:grpSpPr>
          <a:xfrm>
            <a:off x="0" y="6756400"/>
            <a:ext cx="12192000" cy="105496"/>
            <a:chOff x="0" y="6756400"/>
            <a:chExt cx="12192000" cy="105496"/>
          </a:xfrm>
        </p:grpSpPr>
        <p:pic>
          <p:nvPicPr>
            <p:cNvPr id="13" name="Google Shape;13;p1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1524000" y="6756400"/>
              <a:ext cx="914400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1"/>
            <p:cNvPicPr preferRelativeResize="0"/>
            <p:nvPr/>
          </p:nvPicPr>
          <p:blipFill rotWithShape="1">
            <a:blip r:embed="rId11">
              <a:alphaModFix/>
            </a:blip>
            <a:srcRect r="71580" b="15585"/>
            <a:stretch/>
          </p:blipFill>
          <p:spPr>
            <a:xfrm>
              <a:off x="0" y="6756400"/>
              <a:ext cx="2598717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1"/>
            <p:cNvPicPr preferRelativeResize="0"/>
            <p:nvPr/>
          </p:nvPicPr>
          <p:blipFill rotWithShape="1">
            <a:blip r:embed="rId11">
              <a:alphaModFix/>
            </a:blip>
            <a:srcRect r="71580" b="15585"/>
            <a:stretch/>
          </p:blipFill>
          <p:spPr>
            <a:xfrm>
              <a:off x="9593283" y="6756400"/>
              <a:ext cx="2598717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17" name="Google Shape;17;p1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1B19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3"/>
          <p:cNvGrpSpPr/>
          <p:nvPr/>
        </p:nvGrpSpPr>
        <p:grpSpPr>
          <a:xfrm>
            <a:off x="-2" y="6756400"/>
            <a:ext cx="12192004" cy="105496"/>
            <a:chOff x="-1" y="0"/>
            <a:chExt cx="12192004" cy="105496"/>
          </a:xfrm>
        </p:grpSpPr>
        <p:pic>
          <p:nvPicPr>
            <p:cNvPr id="87" name="Google Shape;87;p13" descr="Picture 8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1524000" y="0"/>
              <a:ext cx="9143998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3" descr="Picture 10"/>
            <p:cNvPicPr preferRelativeResize="0"/>
            <p:nvPr/>
          </p:nvPicPr>
          <p:blipFill rotWithShape="1">
            <a:blip r:embed="rId11">
              <a:alphaModFix/>
            </a:blip>
            <a:srcRect r="71579" b="15583"/>
            <a:stretch/>
          </p:blipFill>
          <p:spPr>
            <a:xfrm>
              <a:off x="-1" y="0"/>
              <a:ext cx="259872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13" descr="Picture 11"/>
            <p:cNvPicPr preferRelativeResize="0"/>
            <p:nvPr/>
          </p:nvPicPr>
          <p:blipFill rotWithShape="1">
            <a:blip r:embed="rId11">
              <a:alphaModFix/>
            </a:blip>
            <a:srcRect r="71579" b="15583"/>
            <a:stretch/>
          </p:blipFill>
          <p:spPr>
            <a:xfrm>
              <a:off x="9593283" y="0"/>
              <a:ext cx="2598720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844150" y="3874808"/>
            <a:ext cx="105156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00"/>
              <a:buFont typeface="Helvetica Neue"/>
              <a:buNone/>
              <a:defRPr sz="3500" b="1" i="0" u="none" strike="noStrike" cap="none">
                <a:solidFill>
                  <a:srgbClr val="FEFEF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00"/>
              <a:buFont typeface="Helvetica Neue"/>
              <a:buNone/>
              <a:defRPr sz="3500" b="1" i="0" u="none" strike="noStrike" cap="none">
                <a:solidFill>
                  <a:srgbClr val="FEFEF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00"/>
              <a:buFont typeface="Helvetica Neue"/>
              <a:buNone/>
              <a:defRPr sz="3500" b="1" i="0" u="none" strike="noStrike" cap="none">
                <a:solidFill>
                  <a:srgbClr val="FEFEF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00"/>
              <a:buFont typeface="Helvetica Neue"/>
              <a:buNone/>
              <a:defRPr sz="3500" b="1" i="0" u="none" strike="noStrike" cap="none">
                <a:solidFill>
                  <a:srgbClr val="FEFEF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00"/>
              <a:buFont typeface="Helvetica Neue"/>
              <a:buNone/>
              <a:defRPr sz="3500" b="1" i="0" u="none" strike="noStrike" cap="none">
                <a:solidFill>
                  <a:srgbClr val="FEFEF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00"/>
              <a:buFont typeface="Helvetica Neue"/>
              <a:buNone/>
              <a:defRPr sz="3500" b="1" i="0" u="none" strike="noStrike" cap="none">
                <a:solidFill>
                  <a:srgbClr val="FEFEF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00"/>
              <a:buFont typeface="Helvetica Neue"/>
              <a:buNone/>
              <a:defRPr sz="3500" b="1" i="0" u="none" strike="noStrike" cap="none">
                <a:solidFill>
                  <a:srgbClr val="FEFEF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00"/>
              <a:buFont typeface="Helvetica Neue"/>
              <a:buNone/>
              <a:defRPr sz="3500" b="1" i="0" u="none" strike="noStrike" cap="none">
                <a:solidFill>
                  <a:srgbClr val="FEFEF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00"/>
              <a:buFont typeface="Helvetica Neue"/>
              <a:buNone/>
              <a:defRPr sz="3500" b="1" i="0" u="none" strike="noStrike" cap="none">
                <a:solidFill>
                  <a:srgbClr val="FEFEF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1" name="Google Shape;91;p13" descr="Picture 4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4042931" y="1479396"/>
            <a:ext cx="4106137" cy="134772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ldNum" idx="12"/>
          </p:nvPr>
        </p:nvSpPr>
        <p:spPr>
          <a:xfrm>
            <a:off x="5892800" y="6172200"/>
            <a:ext cx="2844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80808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Montserrat" panose="020F0502020204030204" pitchFamily="2" charset="0"/>
              </a:rPr>
              <a:t>Welcome to UGRP-6 Kickoff meeting</a:t>
            </a:r>
            <a:br>
              <a:rPr lang="en-US" sz="3200" b="0" i="0" u="none" strike="noStrike" dirty="0">
                <a:solidFill>
                  <a:srgbClr val="FFFFFF"/>
                </a:solidFill>
                <a:effectLst/>
                <a:latin typeface="Montserrat" panose="020F0502020204030204" pitchFamily="2" charset="0"/>
              </a:rPr>
            </a:br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Montserrat" panose="020F0502020204030204" pitchFamily="2" charset="0"/>
              </a:rPr>
              <a:t>Ved Raval</a:t>
            </a:r>
            <a:br>
              <a:rPr lang="en-US" sz="3200" b="0" i="0" u="none" strike="noStrike" dirty="0">
                <a:solidFill>
                  <a:srgbClr val="FFFFFF"/>
                </a:solidFill>
                <a:effectLst/>
                <a:latin typeface="Montserrat" panose="020F0502020204030204" pitchFamily="2" charset="0"/>
              </a:rPr>
            </a:br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Montserrat" panose="020F0502020204030204" pitchFamily="2" charset="0"/>
              </a:rPr>
              <a:t>AU2240068</a:t>
            </a:r>
            <a:endParaRPr lang="en-IN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03" y="266701"/>
            <a:ext cx="10515600" cy="82143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</a:rPr>
              <a:t>How to read a paper?</a:t>
            </a:r>
            <a:endParaRPr lang="en-IN" sz="3200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427" y="1325880"/>
            <a:ext cx="10515600" cy="4512858"/>
          </a:xfrm>
        </p:spPr>
        <p:txBody>
          <a:bodyPr>
            <a:normAutofit/>
          </a:bodyPr>
          <a:lstStyle/>
          <a:p>
            <a:pPr lvl="2">
              <a:lnSpc>
                <a:spcPct val="150000"/>
              </a:lnSpc>
            </a:pPr>
            <a:r>
              <a:rPr lang="en-US" dirty="0"/>
              <a:t>First Pass: Category, Context, Correctness, Contributions, Clarity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Second Pass: Graphs, Supporting material, Main Thrust.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Third Pass: Re-implement, Recreate.</a:t>
            </a:r>
          </a:p>
          <a:p>
            <a:pPr marL="1028700" lvl="2" indent="0">
              <a:lnSpc>
                <a:spcPct val="150000"/>
              </a:lnSpc>
              <a:buNone/>
            </a:pPr>
            <a:endParaRPr lang="en-US" dirty="0"/>
          </a:p>
          <a:p>
            <a:pPr marL="1028700" lvl="2" indent="0">
              <a:lnSpc>
                <a:spcPct val="150000"/>
              </a:lnSpc>
              <a:buNone/>
            </a:pPr>
            <a:r>
              <a:rPr lang="en-US" sz="2000" b="1" dirty="0" err="1"/>
              <a:t>StockAssIstant</a:t>
            </a:r>
            <a:r>
              <a:rPr lang="en-US" sz="2000" b="1" dirty="0"/>
              <a:t>: A Stock AI Assistant for Reliability Modeling of Stock Comments</a:t>
            </a:r>
          </a:p>
          <a:p>
            <a:pPr lvl="2">
              <a:lnSpc>
                <a:spcPct val="150000"/>
              </a:lnSpc>
            </a:pPr>
            <a:endParaRPr lang="en-US" dirty="0"/>
          </a:p>
          <a:p>
            <a:pPr marL="1028700" lvl="2" indent="0">
              <a:lnSpc>
                <a:spcPct val="150000"/>
              </a:lnSpc>
              <a:buNone/>
            </a:pPr>
            <a:r>
              <a:rPr lang="en-US" sz="1400" dirty="0"/>
              <a:t>Zhang, C., Wang, Y., Chen, C., Du, C., Yin, H., &amp; Wang, H. (2018, July). </a:t>
            </a:r>
            <a:r>
              <a:rPr lang="en-US" sz="1400" dirty="0" err="1"/>
              <a:t>Stockassistant</a:t>
            </a:r>
            <a:r>
              <a:rPr lang="en-US" sz="1400" dirty="0"/>
              <a:t>: a stock ai assistant for reliability modeling of stock comments. In Proceedings of the 24th ACM SIGKDD international conference on knowledge discovery &amp; data mining (pp. 2710-2719).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 smtClean="0"/>
              <a:t>2</a:t>
            </a:fld>
            <a:endParaRPr b="0"/>
          </a:p>
        </p:txBody>
      </p:sp>
    </p:spTree>
    <p:extLst>
      <p:ext uri="{BB962C8B-B14F-4D97-AF65-F5344CB8AC3E}">
        <p14:creationId xmlns:p14="http://schemas.microsoft.com/office/powerpoint/2010/main" val="2278180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96F89-CC05-B7D4-FE0B-655F5C098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13" y="635267"/>
            <a:ext cx="3932237" cy="740664"/>
          </a:xfrm>
        </p:spPr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WMC-5.0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832247-EE82-4447-A247-5E3096F33BE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67820" y="1288514"/>
            <a:ext cx="3932237" cy="1919755"/>
          </a:xfrm>
        </p:spPr>
        <p:txBody>
          <a:bodyPr/>
          <a:lstStyle/>
          <a:p>
            <a:pPr marL="514350" indent="-285750">
              <a:buFont typeface="Arial" panose="020B0604020202020204" pitchFamily="34" charset="0"/>
              <a:buChar char="•"/>
            </a:pPr>
            <a:r>
              <a:rPr lang="en-IN" dirty="0"/>
              <a:t>Hosting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IN" dirty="0"/>
              <a:t>DBMS (MongoDB)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IN" dirty="0"/>
              <a:t>Prisma ORM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IN" dirty="0"/>
              <a:t>React basics (SCSS)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IN" dirty="0"/>
              <a:t>Postman API</a:t>
            </a:r>
          </a:p>
          <a:p>
            <a:pPr marL="228600" indent="0"/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977D6F-C4CC-D93B-6EBC-7B561C24D8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 smtClean="0"/>
              <a:t>3</a:t>
            </a:fld>
            <a:endParaRPr b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D81A7D-3E12-3376-039F-B3EFFC607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8888" y="68634"/>
            <a:ext cx="4478916" cy="22686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13235D-7492-4827-0D9A-D1F2A60B3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346" y="1470958"/>
            <a:ext cx="4561451" cy="21472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AA030B-4732-5DE5-DBF0-5ABF1D21A5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6320" y="2861419"/>
            <a:ext cx="4066237" cy="19197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DD8E0B-2F2A-A963-C5CF-A88B2F8DC2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3380" y="4149059"/>
            <a:ext cx="4259298" cy="199063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7E7BCC1-42EB-E6CD-BE57-D5E93AAB847C}"/>
              </a:ext>
            </a:extLst>
          </p:cNvPr>
          <p:cNvSpPr txBox="1">
            <a:spLocks/>
          </p:cNvSpPr>
          <p:nvPr/>
        </p:nvSpPr>
        <p:spPr>
          <a:xfrm>
            <a:off x="720913" y="3171310"/>
            <a:ext cx="3932237" cy="740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dirty="0">
                <a:solidFill>
                  <a:srgbClr val="C00000"/>
                </a:solidFill>
              </a:rPr>
              <a:t>CP contests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2D6636A-D2A3-82F1-4F5C-910B1FD0EDF9}"/>
              </a:ext>
            </a:extLst>
          </p:cNvPr>
          <p:cNvSpPr txBox="1">
            <a:spLocks/>
          </p:cNvSpPr>
          <p:nvPr/>
        </p:nvSpPr>
        <p:spPr>
          <a:xfrm>
            <a:off x="720914" y="3821011"/>
            <a:ext cx="3932237" cy="699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14350" indent="-285750">
              <a:buFont typeface="Arial" panose="020B0604020202020204" pitchFamily="34" charset="0"/>
              <a:buChar char="•"/>
            </a:pPr>
            <a:r>
              <a:rPr lang="en-IN" dirty="0"/>
              <a:t>Python</a:t>
            </a:r>
          </a:p>
          <a:p>
            <a:pPr marL="228600" indent="0"/>
            <a:endParaRPr lang="en-IN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76120CD-BD20-8244-9DE4-7E45EBE3E015}"/>
              </a:ext>
            </a:extLst>
          </p:cNvPr>
          <p:cNvSpPr txBox="1">
            <a:spLocks/>
          </p:cNvSpPr>
          <p:nvPr/>
        </p:nvSpPr>
        <p:spPr>
          <a:xfrm>
            <a:off x="720912" y="4421284"/>
            <a:ext cx="3932237" cy="740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dirty="0">
                <a:solidFill>
                  <a:srgbClr val="C00000"/>
                </a:solidFill>
              </a:rPr>
              <a:t>Basics of ML</a:t>
            </a:r>
          </a:p>
        </p:txBody>
      </p:sp>
    </p:spTree>
    <p:extLst>
      <p:ext uri="{BB962C8B-B14F-4D97-AF65-F5344CB8AC3E}">
        <p14:creationId xmlns:p14="http://schemas.microsoft.com/office/powerpoint/2010/main" val="2242794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47EC1-E504-2616-8D40-57FD51A20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03" y="737713"/>
            <a:ext cx="10104177" cy="752760"/>
          </a:xfrm>
        </p:spPr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CS50 - Introduction to Computer Science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6D3C3-7200-CCB4-244C-1866C0467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427" y="1956816"/>
            <a:ext cx="10515600" cy="4163472"/>
          </a:xfrm>
        </p:spPr>
        <p:txBody>
          <a:bodyPr/>
          <a:lstStyle/>
          <a:p>
            <a:r>
              <a:rPr lang="en-IN" dirty="0"/>
              <a:t>Scratch and C</a:t>
            </a:r>
          </a:p>
          <a:p>
            <a:r>
              <a:rPr lang="en-IN" dirty="0"/>
              <a:t>Arrays and Algorithms</a:t>
            </a:r>
          </a:p>
          <a:p>
            <a:r>
              <a:rPr lang="en-IN" dirty="0"/>
              <a:t>Python and AI</a:t>
            </a:r>
          </a:p>
          <a:p>
            <a:r>
              <a:rPr lang="en-IN" dirty="0"/>
              <a:t>OOP</a:t>
            </a:r>
          </a:p>
          <a:p>
            <a:r>
              <a:rPr lang="en-IN" dirty="0"/>
              <a:t>Basics of SQL, Memory Management, Cyber Security.</a:t>
            </a:r>
          </a:p>
          <a:p>
            <a:r>
              <a:rPr lang="en-IN" dirty="0" err="1"/>
              <a:t>Github</a:t>
            </a:r>
            <a:endParaRPr lang="en-IN" dirty="0"/>
          </a:p>
          <a:p>
            <a:pPr marL="76200" indent="0">
              <a:buNone/>
            </a:pPr>
            <a:endParaRPr lang="en-IN" dirty="0"/>
          </a:p>
          <a:p>
            <a:pPr marL="76200" indent="0">
              <a:buNone/>
            </a:pPr>
            <a:endParaRPr lang="en-IN" dirty="0"/>
          </a:p>
          <a:p>
            <a:pPr marL="76200" indent="0">
              <a:buNone/>
            </a:pPr>
            <a:endParaRPr lang="en-IN" sz="1200" dirty="0"/>
          </a:p>
          <a:p>
            <a:pPr marL="76200" indent="0"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B1AFE7-D66B-DF69-0DFE-A94356D564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 smtClean="0"/>
              <a:t>4</a:t>
            </a:fld>
            <a:endParaRPr b="0"/>
          </a:p>
        </p:txBody>
      </p:sp>
    </p:spTree>
    <p:extLst>
      <p:ext uri="{BB962C8B-B14F-4D97-AF65-F5344CB8AC3E}">
        <p14:creationId xmlns:p14="http://schemas.microsoft.com/office/powerpoint/2010/main" val="3832267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A2D7-1329-9BC1-929F-2A23A8EA6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Work in ns-3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4B01C-77D6-BDA0-1DFB-9F81267BE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427" y="1768950"/>
            <a:ext cx="10515600" cy="1779593"/>
          </a:xfrm>
        </p:spPr>
        <p:txBody>
          <a:bodyPr/>
          <a:lstStyle/>
          <a:p>
            <a:r>
              <a:rPr lang="en-IN" dirty="0"/>
              <a:t>Revision of the hands-on session.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A854B-70F5-42A9-FA20-2E75FFA90A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 smtClean="0"/>
              <a:t>5</a:t>
            </a:fld>
            <a:endParaRPr b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0DD052-EC28-F08E-5A1F-322384549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1178" y="3438357"/>
            <a:ext cx="3431097" cy="10407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0CE213-A82A-C6A1-2989-9506D1F48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3340" y="3428999"/>
            <a:ext cx="3816761" cy="10500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F399DAE-1E07-6CEC-82B2-4C5F75C83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668" y="3429000"/>
            <a:ext cx="3840843" cy="105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03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43DF6-4858-3D55-5D76-F0CA88D43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Research Domain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9A9D5-4B3C-B9DD-FAE9-95ADB35BB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Quantitative Finance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D946A0-6A1E-D568-4AE1-B3B08E30A2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 smtClean="0"/>
              <a:t>6</a:t>
            </a:fld>
            <a:endParaRPr b="0"/>
          </a:p>
        </p:txBody>
      </p:sp>
    </p:spTree>
    <p:extLst>
      <p:ext uri="{BB962C8B-B14F-4D97-AF65-F5344CB8AC3E}">
        <p14:creationId xmlns:p14="http://schemas.microsoft.com/office/powerpoint/2010/main" val="1793719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0F6EE-9852-A20A-1F79-B5C0E258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Future Plans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2705B-09B0-A143-2F29-AA1ACDEA7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6544112" cy="4351200"/>
          </a:xfrm>
        </p:spPr>
        <p:txBody>
          <a:bodyPr/>
          <a:lstStyle/>
          <a:p>
            <a:r>
              <a:rPr lang="en-IN" dirty="0"/>
              <a:t>GPA</a:t>
            </a:r>
          </a:p>
          <a:p>
            <a:r>
              <a:rPr lang="en-IN" dirty="0"/>
              <a:t>Research in chosen domain (UGRP)</a:t>
            </a:r>
          </a:p>
          <a:p>
            <a:r>
              <a:rPr lang="en-IN" dirty="0"/>
              <a:t>LLMs (</a:t>
            </a:r>
            <a:r>
              <a:rPr lang="en-IN" dirty="0" err="1"/>
              <a:t>GenAI</a:t>
            </a:r>
            <a:r>
              <a:rPr lang="en-IN" dirty="0"/>
              <a:t>) (In 5</a:t>
            </a:r>
            <a:r>
              <a:rPr lang="en-IN" baseline="30000" dirty="0"/>
              <a:t>th</a:t>
            </a:r>
            <a:r>
              <a:rPr lang="en-IN" dirty="0"/>
              <a:t> </a:t>
            </a:r>
            <a:r>
              <a:rPr lang="en-IN" dirty="0" err="1"/>
              <a:t>sem</a:t>
            </a:r>
            <a:r>
              <a:rPr lang="en-IN" dirty="0"/>
              <a:t>)</a:t>
            </a:r>
          </a:p>
          <a:p>
            <a:r>
              <a:rPr lang="en-IN" dirty="0"/>
              <a:t>Summer Internship(After 6</a:t>
            </a:r>
            <a:r>
              <a:rPr lang="en-IN" baseline="30000" dirty="0"/>
              <a:t>th</a:t>
            </a:r>
            <a:r>
              <a:rPr lang="en-IN" dirty="0"/>
              <a:t> </a:t>
            </a:r>
            <a:r>
              <a:rPr lang="en-IN" dirty="0" err="1"/>
              <a:t>sem</a:t>
            </a:r>
            <a:r>
              <a:rPr lang="en-IN" dirty="0"/>
              <a:t>)</a:t>
            </a:r>
          </a:p>
          <a:p>
            <a:r>
              <a:rPr lang="en-IN" dirty="0"/>
              <a:t>GRE (Summer vacation)</a:t>
            </a:r>
          </a:p>
          <a:p>
            <a:r>
              <a:rPr lang="en-IN" dirty="0"/>
              <a:t>MS (Abroad)</a:t>
            </a:r>
          </a:p>
          <a:p>
            <a:pPr marL="107950" indent="0">
              <a:buNone/>
            </a:pP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E1C158-E007-1E2F-43E8-412771266A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74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hmedabad University ">
      <a:dk1>
        <a:srgbClr val="000000"/>
      </a:dk1>
      <a:lt1>
        <a:srgbClr val="FFFFFF"/>
      </a:lt1>
      <a:dk2>
        <a:srgbClr val="7D1916"/>
      </a:dk2>
      <a:lt2>
        <a:srgbClr val="F2F1EE"/>
      </a:lt2>
      <a:accent1>
        <a:srgbClr val="894C00"/>
      </a:accent1>
      <a:accent2>
        <a:srgbClr val="7F4700"/>
      </a:accent2>
      <a:accent3>
        <a:srgbClr val="A5A5A5"/>
      </a:accent3>
      <a:accent4>
        <a:srgbClr val="BC933E"/>
      </a:accent4>
      <a:accent5>
        <a:srgbClr val="000000"/>
      </a:accent5>
      <a:accent6>
        <a:srgbClr val="FEFFFF"/>
      </a:accent6>
      <a:hlink>
        <a:srgbClr val="000000"/>
      </a:hlink>
      <a:folHlink>
        <a:srgbClr val="FE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2F1EE"/>
      </a:lt1>
      <a:dk2>
        <a:srgbClr val="A7A7A7"/>
      </a:dk2>
      <a:lt2>
        <a:srgbClr val="535353"/>
      </a:lt2>
      <a:accent1>
        <a:srgbClr val="894C00"/>
      </a:accent1>
      <a:accent2>
        <a:srgbClr val="7F4700"/>
      </a:accent2>
      <a:accent3>
        <a:srgbClr val="A5A5A5"/>
      </a:accent3>
      <a:accent4>
        <a:srgbClr val="BC933E"/>
      </a:accent4>
      <a:accent5>
        <a:srgbClr val="707070"/>
      </a:accent5>
      <a:accent6>
        <a:srgbClr val="FEFF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2444</TotalTime>
  <Words>229</Words>
  <Application>Microsoft Office PowerPoint</Application>
  <PresentationFormat>Widescreen</PresentationFormat>
  <Paragraphs>45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Helvetica Neue</vt:lpstr>
      <vt:lpstr>Helvetica Neue Light</vt:lpstr>
      <vt:lpstr>Montserrat</vt:lpstr>
      <vt:lpstr>Arial</vt:lpstr>
      <vt:lpstr>Calibri</vt:lpstr>
      <vt:lpstr>Office Theme</vt:lpstr>
      <vt:lpstr>Office Theme</vt:lpstr>
      <vt:lpstr>Welcome to UGRP-6 Kickoff meeting Ved Raval AU2240068</vt:lpstr>
      <vt:lpstr>How to read a paper?</vt:lpstr>
      <vt:lpstr>WMC-5.0</vt:lpstr>
      <vt:lpstr>CS50 - Introduction to Computer Science</vt:lpstr>
      <vt:lpstr>Work in ns-3</vt:lpstr>
      <vt:lpstr>Research Domain</vt:lpstr>
      <vt:lpstr>Future 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Prapti Patel  AU2240241  UGRP-6</dc:title>
  <dc:creator>Acer</dc:creator>
  <cp:lastModifiedBy>Ved Raval</cp:lastModifiedBy>
  <cp:revision>5</cp:revision>
  <dcterms:modified xsi:type="dcterms:W3CDTF">2024-08-28T09:51:13Z</dcterms:modified>
</cp:coreProperties>
</file>